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453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CCC"/>
    <a:srgbClr val="49515D"/>
    <a:srgbClr val="66B59F"/>
    <a:srgbClr val="293341"/>
    <a:srgbClr val="FF9999"/>
    <a:srgbClr val="4978CE"/>
    <a:srgbClr val="FF6600"/>
    <a:srgbClr val="0059DB"/>
    <a:srgbClr val="13C1FC"/>
    <a:srgbClr val="003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854CE-B186-45C2-BF6B-32DA26CA8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E5307F-B3FB-4D6F-A475-AEB72DF1A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A33A6-18CF-4F8C-B6F9-23E2C877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03274B-1326-4AEA-BDF7-CCAB105C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095672-EA9B-4D8D-B047-0FD7CFD3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7AA340-B15A-4EC2-842D-ED4F7060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402E-5CBF-42EA-B4BB-ED000BD8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813A51-FDA3-46DA-8F3D-11E8AAFB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532C6A-0849-4737-B6B4-03A6EE58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3014CA-803B-45A7-AE16-7821B015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3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BD1A29-5ED7-4C49-9E2C-E68AA12ED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E7C0A6-0F17-4E82-995B-864DC5968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FB63D7-4480-46B8-80C7-42E98975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0D767-6DA8-48C0-B7DE-7D641BC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B623B3-5A6E-45DE-A758-5710232D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9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8C364-77A3-4416-B332-07EE124C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FB5E98-2B06-497E-9DBB-0F8908B1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D54B56-0B20-4640-9EAE-83538184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3F210-682C-454A-B4C5-4F3EE9CA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E28B81-F432-4241-9AC4-5FED8F22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3D3F96-2C19-40FA-95C9-5071E05C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5F7F0F-B7BF-4100-B43F-B909BE02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027FB5-A5AB-4AAD-9EF0-7918E9C5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F8923-AE11-4039-866B-2F4804FA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CE19B9-71F8-454D-8B93-C017F7B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ECBC8D-597B-4A46-9349-B110A4FD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98DBB-A1F6-4A04-806C-89D5A81D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3D819B-F05F-432A-BAC7-2364AD5E8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FF07AA-68FD-4342-914A-FA747794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097879-AB31-48A9-B4F3-5D93C98E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E006A1-94C0-416E-923C-6F989758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BF3B3B-3B6B-4270-871A-59F0CDAB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48C5D9-1B6C-418F-8C64-45A3CA22C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B31F77-5861-4E3B-AC8F-E3EDE3370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FBC604-F91E-4431-91CD-AD23D09CC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A3F723-B68F-4DA8-B584-26A85380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4E309D-D091-46F7-B9E0-DBDE75BD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235A26-7044-4617-A322-EA046693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392C25-9127-480D-9241-421CDDAC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2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2B8D3A-B610-4452-BC4D-C801E6C9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09DEB6-5A54-4D86-8E65-7E9C2DE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E8344D8-8090-478D-9C22-FA685599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37645F-D089-4092-B028-3D141330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3965F21-8C28-4413-8C0C-D353FD25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76388B8-6B61-48B5-A432-B975D8CC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E80819-0165-497F-8DCE-392F0485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DD817F-1D85-48F0-8205-6E09A31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FF7418-7D66-41FC-9016-C6CCF49C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95C2F-B037-4D4D-8A3B-62FA0947B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7F93C5-397F-46B0-961B-CB58184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36A1B-75D3-4B54-B6C0-261E4C50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476D17-2FD8-4339-BFD9-0FF9284D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4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E8AF32-AAEC-4D32-BB46-01F398AE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3CD9CC7-DD8B-407F-88C3-9323CF195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01127F-8A31-48FE-B0CA-8C158FBF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30BECE-1183-4E25-968B-FD81D798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5FADC1-7B87-4FE2-B8AA-3B5F3A6F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028D82-95C8-413B-9EB1-75E8192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7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E7F599-041A-4C58-93D4-741109A9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139D45-E476-4E60-B2A9-80565526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68E4B7-9453-4048-AE30-821516367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7C4AA4-5BC1-4832-AD56-98478FDC0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649BE-ADE8-4021-86A5-0CA24F309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182"/>
            <a:ext cx="12191999" cy="5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4" y="132311"/>
            <a:ext cx="56816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0" y="834776"/>
            <a:ext cx="12192000" cy="203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00000">
                <a:schemeClr val="bg1">
                  <a:lumMod val="65000"/>
                </a:schemeClr>
              </a:gs>
              <a:gs pos="35000">
                <a:schemeClr val="bg1">
                  <a:shade val="67500"/>
                  <a:satMod val="115000"/>
                </a:schemeClr>
              </a:gs>
              <a:gs pos="74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4123983" y="2892604"/>
            <a:ext cx="1181185" cy="7488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105" y="2964514"/>
            <a:ext cx="104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会場</a:t>
            </a:r>
            <a:endParaRPr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D118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910119" y="1973065"/>
            <a:ext cx="2088146" cy="5790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5994" y="2077927"/>
            <a:ext cx="185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大型バス駐車場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9" name="아래쪽 화살표 8"/>
          <p:cNvSpPr/>
          <p:nvPr/>
        </p:nvSpPr>
        <p:spPr>
          <a:xfrm rot="13590018">
            <a:off x="11528330" y="2655507"/>
            <a:ext cx="427838" cy="47419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7323438" y="5469924"/>
            <a:ext cx="1548713" cy="12274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9144000" y="4878859"/>
            <a:ext cx="469557" cy="80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GATE</a:t>
            </a:r>
          </a:p>
          <a:p>
            <a:pPr algn="ctr"/>
            <a:r>
              <a:rPr lang="ja-JP" altLang="en-US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１</a:t>
            </a:r>
            <a:endParaRPr lang="ko-KR" altLang="en-US" b="1" dirty="0">
              <a:solidFill>
                <a:schemeClr val="bg1"/>
              </a:solidFill>
              <a:latin typeface="DFKai-SB" panose="03000509000000000000" pitchFamily="65" charset="-12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 flipV="1">
            <a:off x="7323438" y="5189838"/>
            <a:ext cx="1548713" cy="28008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6866783" y="4454378"/>
            <a:ext cx="913309" cy="5790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1761" y="4559240"/>
            <a:ext cx="8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下車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4764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8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DFKai-SB</vt:lpstr>
      <vt:lpstr>맑은 고딕</vt:lpstr>
      <vt:lpstr>Arial</vt:lpstr>
      <vt:lpstr>6_Office 테마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大友達也</cp:lastModifiedBy>
  <cp:revision>330</cp:revision>
  <dcterms:created xsi:type="dcterms:W3CDTF">2019-02-08T07:37:09Z</dcterms:created>
  <dcterms:modified xsi:type="dcterms:W3CDTF">2019-07-29T04:50:37Z</dcterms:modified>
</cp:coreProperties>
</file>